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2"/>
  </p:notesMasterIdLst>
  <p:sldIdLst>
    <p:sldId id="391" r:id="rId2"/>
    <p:sldId id="257" r:id="rId3"/>
    <p:sldId id="258" r:id="rId4"/>
    <p:sldId id="259" r:id="rId5"/>
    <p:sldId id="260" r:id="rId6"/>
    <p:sldId id="261" r:id="rId7"/>
    <p:sldId id="389" r:id="rId8"/>
    <p:sldId id="3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61" r:id="rId21"/>
    <p:sldId id="360" r:id="rId22"/>
    <p:sldId id="362" r:id="rId23"/>
    <p:sldId id="36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64" r:id="rId42"/>
    <p:sldId id="293" r:id="rId43"/>
    <p:sldId id="365" r:id="rId44"/>
    <p:sldId id="294" r:id="rId45"/>
    <p:sldId id="295" r:id="rId46"/>
    <p:sldId id="296" r:id="rId47"/>
    <p:sldId id="297" r:id="rId48"/>
    <p:sldId id="298" r:id="rId49"/>
    <p:sldId id="366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67" r:id="rId58"/>
    <p:sldId id="306" r:id="rId59"/>
    <p:sldId id="307" r:id="rId60"/>
    <p:sldId id="308" r:id="rId61"/>
    <p:sldId id="309" r:id="rId62"/>
    <p:sldId id="368" r:id="rId63"/>
    <p:sldId id="310" r:id="rId64"/>
    <p:sldId id="369" r:id="rId65"/>
    <p:sldId id="311" r:id="rId66"/>
    <p:sldId id="370" r:id="rId67"/>
    <p:sldId id="312" r:id="rId68"/>
    <p:sldId id="313" r:id="rId69"/>
    <p:sldId id="371" r:id="rId70"/>
    <p:sldId id="314" r:id="rId71"/>
    <p:sldId id="372" r:id="rId72"/>
    <p:sldId id="315" r:id="rId73"/>
    <p:sldId id="316" r:id="rId74"/>
    <p:sldId id="317" r:id="rId75"/>
    <p:sldId id="373" r:id="rId76"/>
    <p:sldId id="318" r:id="rId77"/>
    <p:sldId id="374" r:id="rId78"/>
    <p:sldId id="319" r:id="rId79"/>
    <p:sldId id="320" r:id="rId80"/>
    <p:sldId id="321" r:id="rId81"/>
    <p:sldId id="322" r:id="rId82"/>
    <p:sldId id="375" r:id="rId83"/>
    <p:sldId id="323" r:id="rId84"/>
    <p:sldId id="376" r:id="rId85"/>
    <p:sldId id="324" r:id="rId86"/>
    <p:sldId id="325" r:id="rId87"/>
    <p:sldId id="377" r:id="rId88"/>
    <p:sldId id="326" r:id="rId89"/>
    <p:sldId id="327" r:id="rId90"/>
    <p:sldId id="328" r:id="rId91"/>
    <p:sldId id="329" r:id="rId92"/>
    <p:sldId id="378" r:id="rId93"/>
    <p:sldId id="330" r:id="rId94"/>
    <p:sldId id="379" r:id="rId95"/>
    <p:sldId id="331" r:id="rId96"/>
    <p:sldId id="332" r:id="rId97"/>
    <p:sldId id="333" r:id="rId98"/>
    <p:sldId id="380" r:id="rId99"/>
    <p:sldId id="334" r:id="rId100"/>
    <p:sldId id="381" r:id="rId101"/>
    <p:sldId id="335" r:id="rId102"/>
    <p:sldId id="336" r:id="rId103"/>
    <p:sldId id="337" r:id="rId104"/>
    <p:sldId id="338" r:id="rId105"/>
    <p:sldId id="339" r:id="rId106"/>
    <p:sldId id="382" r:id="rId107"/>
    <p:sldId id="340" r:id="rId108"/>
    <p:sldId id="341" r:id="rId109"/>
    <p:sldId id="342" r:id="rId110"/>
    <p:sldId id="343" r:id="rId111"/>
    <p:sldId id="344" r:id="rId112"/>
    <p:sldId id="345" r:id="rId113"/>
    <p:sldId id="383" r:id="rId114"/>
    <p:sldId id="346" r:id="rId115"/>
    <p:sldId id="347" r:id="rId116"/>
    <p:sldId id="384" r:id="rId117"/>
    <p:sldId id="348" r:id="rId118"/>
    <p:sldId id="349" r:id="rId119"/>
    <p:sldId id="385" r:id="rId120"/>
    <p:sldId id="350" r:id="rId121"/>
    <p:sldId id="386" r:id="rId122"/>
    <p:sldId id="351" r:id="rId123"/>
    <p:sldId id="387" r:id="rId124"/>
    <p:sldId id="352" r:id="rId125"/>
    <p:sldId id="353" r:id="rId126"/>
    <p:sldId id="354" r:id="rId127"/>
    <p:sldId id="388" r:id="rId128"/>
    <p:sldId id="355" r:id="rId129"/>
    <p:sldId id="356" r:id="rId130"/>
    <p:sldId id="390" r:id="rId1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7E02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772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EF3C-E9EC-41BF-9DB3-1B2BA9A7F42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B6B6C-90B3-45C7-B85B-971EBE6AD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104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30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697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12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397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169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001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9629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116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705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711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394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389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452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345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686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3013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897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1298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316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5590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319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908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453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901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306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408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224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364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759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87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6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1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9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2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1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4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7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8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2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2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4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7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0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1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82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4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6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45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3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3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5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1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7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16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58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24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421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5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3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613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50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25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6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550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997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28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45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28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06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81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88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51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40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96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38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67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02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134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45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624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08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46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05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16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22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15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01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46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86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79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30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58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923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365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24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081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998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036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467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6122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0017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446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3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37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55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8450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4793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570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82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904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249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6B6C-90B3-45C7-B85B-971EBE6AD4F1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4CB01A-BC1C-4DB6-9DA4-381D80DD8915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EE2F6B-B7D0-4B2C-93BC-6AD2401E5F11}" type="datetime1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F420692-7380-4075-89C3-A49A453CEE33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C227B12-C899-47CF-A937-AB0C6FF23FFB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771FCE-8938-48A8-B93C-5DCEA005B3BF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9985A3-9154-4B2F-86AE-15A9A3F9F312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CD95CD-211C-4519-A58B-B5C61571AB58}" type="datetime1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2AA6BA-DD55-4CBB-A4C7-C35AC325C862}" type="datetime1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093725-F177-4BE1-8E8C-7B840BDEB3D1}" type="datetime1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5369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6DCBB-FD11-571A-AFCE-315BF8FEB6AD}"/>
              </a:ext>
            </a:extLst>
          </p:cNvPr>
          <p:cNvSpPr txBox="1"/>
          <p:nvPr userDrawn="1"/>
        </p:nvSpPr>
        <p:spPr>
          <a:xfrm>
            <a:off x="5028763" y="8325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800" b="1" dirty="0"/>
              <a:t>دعای جوشن کبیر</a:t>
            </a:r>
            <a:endParaRPr 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86646-1F21-5456-B3EF-C9D7E400778D}"/>
              </a:ext>
            </a:extLst>
          </p:cNvPr>
          <p:cNvSpPr txBox="1"/>
          <p:nvPr userDrawn="1"/>
        </p:nvSpPr>
        <p:spPr>
          <a:xfrm>
            <a:off x="1088867" y="5553480"/>
            <a:ext cx="10037812" cy="800219"/>
          </a:xfrm>
          <a:prstGeom prst="rect">
            <a:avLst/>
          </a:prstGeom>
          <a:noFill/>
        </p:spPr>
        <p:txBody>
          <a:bodyPr wrap="square" tIns="91440" bIns="91440" anchor="ctr">
            <a:spAutoFit/>
          </a:bodyPr>
          <a:lstStyle/>
          <a:p>
            <a:pPr algn="ctr">
              <a:lnSpc>
                <a:spcPct val="100000"/>
              </a:lnSpc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4000" dirty="0" err="1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سُبْحانَکَ</a:t>
            </a:r>
            <a:r>
              <a:rPr lang="ar-SA" sz="4000" dirty="0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4000" dirty="0" err="1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lang="ar-SA" sz="4000" dirty="0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لا اِلهَ اِلاّ اَنْتَ الْغَوْثَ </a:t>
            </a:r>
            <a:r>
              <a:rPr lang="ar-SA" sz="4000" dirty="0" err="1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الْغَوْثَ</a:t>
            </a:r>
            <a:r>
              <a:rPr lang="ar-SA" sz="4000" dirty="0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خَلِّصْنا مِنَ النّارِ </a:t>
            </a:r>
            <a:r>
              <a:rPr lang="ar-SA" sz="4000" dirty="0" err="1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lang="ar-SA" sz="4000" dirty="0">
                <a:solidFill>
                  <a:srgbClr val="002D86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رَبِّ</a:t>
            </a: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5369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6DCBB-FD11-571A-AFCE-315BF8FEB6AD}"/>
              </a:ext>
            </a:extLst>
          </p:cNvPr>
          <p:cNvSpPr txBox="1"/>
          <p:nvPr userDrawn="1"/>
        </p:nvSpPr>
        <p:spPr>
          <a:xfrm>
            <a:off x="5028763" y="8325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800" b="1" dirty="0"/>
              <a:t>دعای جوشن کبیر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7161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FD3811-1E05-4975-BCD0-D092779A6179}" type="datetime1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2138-8E2D-478E-A10C-2360FD2BD581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4ava.net/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060CB9-305F-8CA3-15BA-25D96B489022}"/>
              </a:ext>
            </a:extLst>
          </p:cNvPr>
          <p:cNvSpPr txBox="1"/>
          <p:nvPr/>
        </p:nvSpPr>
        <p:spPr>
          <a:xfrm>
            <a:off x="7862295" y="3521192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solidFill>
                  <a:srgbClr val="A07E02"/>
                </a:solidFill>
                <a:latin typeface="Titr" panose="01000700000000000000" pitchFamily="2" charset="-78"/>
                <a:cs typeface="Titr" panose="01000700000000000000" pitchFamily="2" charset="-78"/>
              </a:rPr>
              <a:t>دعای جوشن کبیر</a:t>
            </a:r>
            <a:endParaRPr lang="en-US" sz="2400" dirty="0">
              <a:solidFill>
                <a:srgbClr val="A07E02"/>
              </a:solidFill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BEB0C-C3C0-5178-D286-7052AEA8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94" y="529751"/>
            <a:ext cx="5529432" cy="5529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328CF-C069-F0A4-B18D-4DD9BA4D2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074" y="2822923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3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934" y="788029"/>
            <a:ext cx="75206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الْحَمْدِ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الثَّنَاءِ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الْفَخْرِ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الْبَهَاءِ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الْمَجْدِ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السَّنَاءِ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الْعَهْدِ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الْوَفَاءِ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الْعَفْوِ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الرِّضَاءِ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الْمَنِّ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الْعَطَاءِ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الْفَصْلِ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الْقَضَاءِ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الْعِزِّ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الْبَقَاءِ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الْجُودِ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السَّخَاءِ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الْآلاءِ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النَّعْمَاءِ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5339" y="6492240"/>
            <a:ext cx="3097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5B65B1-F459-EB0F-ECC4-10B6D6FDF3B8}"/>
              </a:ext>
            </a:extLst>
          </p:cNvPr>
          <p:cNvSpPr txBox="1"/>
          <p:nvPr/>
        </p:nvSpPr>
        <p:spPr>
          <a:xfrm>
            <a:off x="3203824" y="505123"/>
            <a:ext cx="578435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شَرِیکَ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لَهُ وَ لا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وَزِیرَ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شَبِیهَ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[شِبْهَ ] لَهُ وَ لا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نَظِیرَ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خَالِقَ الشَّمْسِ وَ الْقَمَرِ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الْمُنِیرِ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مُغْنِیَ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الْبَائِسِ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الْفَقِیرِ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رَازِقَ الطِّفْلِ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الصَّغِیرِ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رَاحِمَ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الشَّیْخِ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الْکَبِیرِ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1131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79</a:t>
            </a: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5B80-1C34-A53B-9B02-02BA759956CA}"/>
              </a:ext>
            </a:extLst>
          </p:cNvPr>
          <p:cNvSpPr txBox="1"/>
          <p:nvPr/>
        </p:nvSpPr>
        <p:spPr>
          <a:xfrm>
            <a:off x="3810000" y="1279275"/>
            <a:ext cx="4572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جَابِرَ الْعَظْمِ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الْکَسِیرِ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عِصْمَةَ الْخَائِفِ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الْمُسْتَجِیرِ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buNone/>
            </a:pPr>
            <a:r>
              <a:rPr lang="ar-SA" sz="5400" dirty="0" err="1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 مَنْ هُوَ بِعِبَادِهِ </a:t>
            </a:r>
            <a:r>
              <a:rPr lang="ar-SA" sz="5400" dirty="0" err="1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خَبِیرٌ</a:t>
            </a:r>
            <a:r>
              <a:rPr lang="ar-SA" sz="5400" dirty="0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بَصِیرٌ</a:t>
            </a:r>
            <a:r>
              <a:rPr lang="ar-SA" sz="5400" dirty="0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ea typeface="Calibri" panose="020F0502020204030204" pitchFamily="34" charset="0"/>
              <a:cs typeface="_PDMS_Saleem_QuranFont" panose="02010000000000000000" pitchFamily="2" charset="-78"/>
            </a:endParaRPr>
          </a:p>
          <a:p>
            <a:pPr algn="ctr">
              <a:buNone/>
            </a:pPr>
            <a:r>
              <a:rPr lang="ar-SA" sz="5400" dirty="0" err="1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 مَنْ هُوَ عَلَى </a:t>
            </a:r>
            <a:r>
              <a:rPr lang="ar-SA" sz="5400" dirty="0" err="1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کُلِّ</a:t>
            </a:r>
            <a:r>
              <a:rPr lang="ar-SA" sz="5400" dirty="0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 ءٍ </a:t>
            </a:r>
            <a:r>
              <a:rPr lang="ar-SA" sz="5400" dirty="0" err="1">
                <a:latin typeface="_PDMS_Saleem_QuranFont" panose="02010000000000000000" pitchFamily="2" charset="-78"/>
                <a:ea typeface="Calibri" panose="020F0502020204030204" pitchFamily="34" charset="0"/>
                <a:cs typeface="_PDMS_Saleem_QuranFont" panose="02010000000000000000" pitchFamily="2" charset="-78"/>
              </a:rPr>
              <a:t>قَدِیرٌ</a:t>
            </a:r>
            <a:endParaRPr lang="en-US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213" y="407885"/>
            <a:ext cx="728757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الْجُودِ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النِّعَمِ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الْفَضْلِ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الْکَرَمِ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خَالِقَ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اللَّوْحِ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الْقَلَمِ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بَارِئَ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الذَّرِّ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النَّسَمِ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الْبَأْسِ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النِّقَمِ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مُلْهِمَ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الْعَرَبِ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الْعَجَمِ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کَاشِفَ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الضُّرِّ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الْأَلَمِ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عَالِمَ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السِّرِّ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الْهِمَمِ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الْبَیْتِ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الْحَرَمِ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خَلَقَ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الْأَشْیَاءَ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الْعَدَمِ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7733" y="685286"/>
            <a:ext cx="3956532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فَاعِلُ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جَاعِلُ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قَابِلُ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کَامِلُ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فَاصِلُ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وَاصِلُ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عَادِلُ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غَالِبُ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طَالِبُ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وَاهِبُ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6133" y="859948"/>
            <a:ext cx="6519734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أَنْعَمَ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بِطَوْلِهِ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أَکْرَمَ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بِجُودِهِ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جَادَ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بِلُطْفِهِ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تَعَزَّزَ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بِقُدْرَتِهِ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قَدَّرَ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بِحِکْمَتِهِ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حَکَمَ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بِتَدْبِیرِهِ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دَبَّرَ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بِعِلْمِهِ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تَجَاوَزَ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بِحِلْمِهِ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دَنَا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عُلُوِّهِ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دُنُوِّهِ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379" y="418160"/>
            <a:ext cx="711124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یَخْلُقُ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یَفْعَلُ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یَهْدِی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یُضِلُّ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یُعَذِّبُ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یَغْفِرُ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یُعِزُّ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یُذِلُّ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یُصَوِّرُ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الْأَرْحَامِ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یَخْتَصُّ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بِرَحْمَتِهِ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یَشَاءُ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44058-97BF-2455-CC55-40C95A3E8C4B}"/>
              </a:ext>
            </a:extLst>
          </p:cNvPr>
          <p:cNvSpPr txBox="1"/>
          <p:nvPr/>
        </p:nvSpPr>
        <p:spPr>
          <a:xfrm>
            <a:off x="2428126" y="525507"/>
            <a:ext cx="741794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لَمْ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یَتَّخِذْ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صَاحِبَةً وَ لا وَلَداً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جَعَلَ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لِکُلِّ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ءٍ قَدْراً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یُشْرِکُ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حُکْمِهِ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أَحَداً 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جَعَلَ [مِنَ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الْمَلائِکَةِ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]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الْمَلائِکَةَ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رُسُلاً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جَعَلَ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السَّمَاءِ بُرُوجاً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جَعَلَ الْأَرْضَ قَرَارا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0525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4</a:t>
            </a: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D202-A01D-370E-EAA3-8C10D0F03083}"/>
              </a:ext>
            </a:extLst>
          </p:cNvPr>
          <p:cNvSpPr txBox="1"/>
          <p:nvPr/>
        </p:nvSpPr>
        <p:spPr>
          <a:xfrm>
            <a:off x="2361344" y="1089958"/>
            <a:ext cx="746931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خَلَقَ مِنَ الْمَاءِ بَشَراً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جَعَلَ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لِکُلِّ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ءٍ أَمَداً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أَحَاطَ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بِکُلِّ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ءٍ عِلْماً </a:t>
            </a:r>
            <a:endParaRPr lang="fa-IR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  <a:p>
            <a:pPr algn="ctr">
              <a:spcAft>
                <a:spcPts val="1200"/>
              </a:spcAft>
            </a:pP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مَنْ أَحْصَى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کُلَّ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ea typeface="Times New Roman" panose="02020603050405020304" pitchFamily="18" charset="0"/>
                <a:cs typeface="_PDMS_Saleem_QuranFont" panose="02010000000000000000" pitchFamily="2" charset="-78"/>
              </a:rPr>
              <a:t> ءٍ عَدَداً</a:t>
            </a:r>
            <a:endParaRPr lang="en-US" sz="5400" dirty="0">
              <a:latin typeface="_PDMS_Saleem_QuranFont" panose="02010000000000000000" pitchFamily="2" charset="-78"/>
              <a:ea typeface="Times New Roman" panose="02020603050405020304" pitchFamily="18" charset="0"/>
              <a:cs typeface="_PDMS_Saleem_QuranFont" panose="02010000000000000000" pitchFamily="2" charset="-78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82545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أَوَّلُ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آخِرُ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ظَاهِرُ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بَاطِنُ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بَرُّ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حَقُّ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فَرْدُ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وِتْرُ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صَمَدُ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سَرْمَدُ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222" y="705836"/>
            <a:ext cx="724429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مَعْرُوفٍ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عُرِفَ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أَفْضَلَ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مَعْبُودٍ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عُبِدَ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أَجَلَّ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مَشْکُورٍ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شُکِرَ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أَعَزَّ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مَذْکُورٍ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ذُکِرَ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أَعْلَى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مَحْمُودٍ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حُمِدَ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أَقْدَمَ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مَوْجُودٍ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طُلِبَ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أَرْفَعَ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مَوْصُوفٍ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وُصِفَ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أَکْبَرَ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مَقْصُودٍ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قُصِدَ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أَکْرَمَ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مَسْئُولٍ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سُئِلَ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أَشْرَفَ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مَحْبُوبٍ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عُلِمَ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3695" y="600013"/>
            <a:ext cx="504461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مَانِعُ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دَافِعُ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رَافِعُ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صَانِعُ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نَافِعُ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سَامِعُ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جَامِعُ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شَافِعُ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وَاسِعُ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مُوسِعُ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5339" y="6492240"/>
            <a:ext cx="3097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9</a:t>
            </a:r>
            <a:endParaRPr sz="20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923" y="798303"/>
            <a:ext cx="6316152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الْبَاکِینَ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سَیِّدَ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الْمُتَوَکِّلِینَ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هَادِیَ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الْمُضِلِّینَ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وَلِیَّ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الْمُؤْمِنِینَ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الذَّاکِرِینَ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مَفْزَعَ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الْمَلْهُوفِینَ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مُنْجِیَ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الصَّادِقِینَ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أَقْدَرَ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الْقَادِرِینَ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أَعْلَمَ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الْعَالِمِینَ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إِلَهَ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الْخَلْقِ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أَجْمَعِینَ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0035" y="623642"/>
            <a:ext cx="7051930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فَقَهَرَ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مَلَکَ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فَقَدَرَ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بَطَنَ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فَخَبَرَ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عُبِدَ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فَشَکَرَ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عُصِیَ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فَغَفَرَ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تَحْوِیهِ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الْفِکَرُ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یُدْرِکُهُ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بَصَرٌ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یَخْفَى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أَثَرٌ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رَازِقَ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الْبَشَرِ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مُقَدِّرَ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قَدَرٍ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8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61998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حَافِظُ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بَارِئُ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ذَارِئُ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بَاذِخُ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فَارِجُ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فَاتِحُ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کَاشِفُ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ضَامِنُ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آمِرُ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نَاهِی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89</a:t>
            </a:r>
            <a:endParaRPr sz="20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D60DD-2D1C-F85F-1B7E-4EBFDB5B9438}"/>
              </a:ext>
            </a:extLst>
          </p:cNvPr>
          <p:cNvSpPr txBox="1"/>
          <p:nvPr/>
        </p:nvSpPr>
        <p:spPr>
          <a:xfrm>
            <a:off x="3874878" y="1074510"/>
            <a:ext cx="4442242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یَعْلَمُ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الْغَیْبَ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یَصْرِفُ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السُّوءَ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یَخْلُقُ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الْخَلْقَ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یَغْفِرُ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الذَّنْبَ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یُتِمُّ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النِّعْمَةَ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یُقَلِّبُ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الْقُلُوبَ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20104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0</a:t>
            </a: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FCAD7-207E-253A-F8E2-62260DC5D2C4}"/>
              </a:ext>
            </a:extLst>
          </p:cNvPr>
          <p:cNvSpPr txBox="1"/>
          <p:nvPr/>
        </p:nvSpPr>
        <p:spPr>
          <a:xfrm>
            <a:off x="3804863" y="1720840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یُدَبِّرُ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الْأَمْرَ إِلا هُوَ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یُنَزِّلُ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الْغَیْثَ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إِلا هُوَ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یَبْسُطُ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الرِّزْقَ إِلا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یُحْیِی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الْمَوْتَى إِلا هُوَ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913" y="880496"/>
            <a:ext cx="5686172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الضُّعَفَاءِ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صَاحِبَ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الْغُرَبَاءِ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نَاصِرَ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الْأَوْلِیَاءِ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قَاهِرَ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الْأَعْدَاءِ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رَافِعَ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الْأَصْفِیَاءِ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الْأَتْقِیَاءِ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کَنْزَ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الْفُقَرَاءِ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إِلَهَ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الْأَغْنِیَاءِ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أَکْرَمَ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الْکُرَمَاءِ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C4224-15E9-8856-B574-C6F6B8CF2B1D}"/>
              </a:ext>
            </a:extLst>
          </p:cNvPr>
          <p:cNvSpPr txBox="1"/>
          <p:nvPr/>
        </p:nvSpPr>
        <p:spPr>
          <a:xfrm>
            <a:off x="3464511" y="889844"/>
            <a:ext cx="5262979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کَافِیا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قَائِما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یُشْبِهُهُ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یَزِیدُ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یَخْفَى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یَنْقُصُ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خَزَائِنِهِ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49269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2</a:t>
            </a: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000B1-3760-8DE7-2AAE-E03B860AC291}"/>
              </a:ext>
            </a:extLst>
          </p:cNvPr>
          <p:cNvSpPr txBox="1"/>
          <p:nvPr/>
        </p:nvSpPr>
        <p:spPr>
          <a:xfrm>
            <a:off x="3519755" y="1474260"/>
            <a:ext cx="51524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لَیْسَ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کَمِثْلِهِ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ءٌ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یَعْزُبُ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عَنْ عِلْمِهِ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ءٌ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خَبِیرٌ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بِکُلِّ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وَسِعَتْ رَحْمَتُهُ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613368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مُکْرِمُ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مُطْعِمُ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مُنْعِمُ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مُعْطِی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مُغْنِی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مُقْنِی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مُفْنِی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مُحْیِی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مُرْضِی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مُنْجِی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A88FC-10D9-4F0C-6090-A6F52117EC41}"/>
              </a:ext>
            </a:extLst>
          </p:cNvPr>
          <p:cNvSpPr txBox="1"/>
          <p:nvPr/>
        </p:nvSpPr>
        <p:spPr>
          <a:xfrm>
            <a:off x="3829193" y="889844"/>
            <a:ext cx="453361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أَوَّلَ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آخِرَهُ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إِلَهَ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مَلِیکَهُ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صَانِعَهُ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بَارِئَ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خَالِقَهُ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قَابِضَ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بَاسِطَهُ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مُبْدِئَ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مُعِیدَهُ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101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575" y="716109"/>
            <a:ext cx="690285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صَانِعَ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مَصْنُوعٍ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خَالِقَ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مَخْلُوقٍ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رَازِقَ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مَرْزُوقٍ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مَالِکَ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مَمْلُوکٍ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کَاشِفَ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مَکْرُوبٍ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فَارِجَ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مَهْمُومٍ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رَاحِمَ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مَرْحُومٍ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نَاصِرَ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مَخْذُولٍ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سَاتِرَ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مَعْیُوبٍ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مَلْجَأَ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مَطْرُودٍ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10</a:t>
            </a:r>
            <a:endParaRPr sz="2000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699" y="1720840"/>
            <a:ext cx="429155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مُنْشِئَ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وَ مُقَدِّرَهُ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مُکَوِّنَ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وَ مُحَوِّلَهُ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مُحْیِیَ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مُمِیتَهُ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خَالِقَ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وَ وَارِثَهُ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786D6-A36E-8C7D-5B05-E84312E0BC4C}"/>
              </a:ext>
            </a:extLst>
          </p:cNvPr>
          <p:cNvSpPr txBox="1"/>
          <p:nvPr/>
        </p:nvSpPr>
        <p:spPr>
          <a:xfrm>
            <a:off x="4165824" y="889844"/>
            <a:ext cx="386035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ذَاکِرٍ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مَذْکُورٍ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شَاکِرٍ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مَشْکُورٍ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حَامِدٍ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مَحْمُودٍ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شَاهِدٍ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مَشْهُودٍ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دَاعٍ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مَدْعُوٍّ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مُجِیبٍ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مُجَابٍ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04914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467" y="1720840"/>
            <a:ext cx="402706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مُونِسٍ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أَنِیسٍ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صَاحِبٍ 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جَلِیسٍ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مَقْصُودٍ وَ مَطْلُوبٍ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حَبِیبٍ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وَ مَحْبُوبٍ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AFAF82-9F78-49DC-7C63-8C9441C5740B}"/>
              </a:ext>
            </a:extLst>
          </p:cNvPr>
          <p:cNvSpPr txBox="1"/>
          <p:nvPr/>
        </p:nvSpPr>
        <p:spPr>
          <a:xfrm>
            <a:off x="3531837" y="889844"/>
            <a:ext cx="512832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دَعَاهُ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مُجِیبٌ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أَطَاعَهُ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أَحَبَّهُ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قَرِیبٌ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اسْتَحْفَظَهُ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رَقِیبٌ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رَجَاهُ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کَرِیمٌ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عَصَاهُ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حَلِیمٌ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8252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099" y="1720840"/>
            <a:ext cx="441980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عَظَمَتِهِ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رَحِیمٌ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حِکْمَتِهِ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عَظِیمٌ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إِحْسَانِهِ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قَدِیمٌ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بِمَنْ أَرَادَهُ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عَلِیمٌ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603094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مُسَبِّبُ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مُرَغِّبُ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مُقَلِّبُ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مُعَقِّبُ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مُرَتِّبُ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مُخَوِّفُ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مُحَذِّرُ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مُذَکِّرُ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مُسَخِّرُ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مُغَیِّرُ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637" y="993512"/>
            <a:ext cx="6410729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عِلْمُهُ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سَابِقٌ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وَعْدُهُ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صَادِقٌ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لُطْفُهُ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ظَاهِرٌ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أَمْرُهُ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غَالِبٌ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کِتَابُهُ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مُحْکَمٌ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قَضَاؤُهُ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کَائِنٌ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قُرْآنُهُ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مَجِیدٌ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فَضْلُهُ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عَمِیمٌ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عَرْشُهُ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9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045843-47B0-CC0E-2798-0687C7137167}"/>
              </a:ext>
            </a:extLst>
          </p:cNvPr>
          <p:cNvSpPr txBox="1"/>
          <p:nvPr/>
        </p:nvSpPr>
        <p:spPr>
          <a:xfrm>
            <a:off x="3510998" y="889844"/>
            <a:ext cx="5170005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یَشْغَلُهُ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سَمْعٌ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سَمْعٍ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یَمْنَعُهُ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فِعْلٌ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فِعْلٍ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یُلْهِیهِ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قَوْلٌ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قَوْلٍ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یُغَلِّطُهُ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سُؤَالٌ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سُؤَالٍ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یَحْجُبُهُ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یُبْرِمُهُ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إِلْحَاحُ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الْمُلِحِّینَ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1644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840" y="1720840"/>
            <a:ext cx="533832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غَایَةُ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مُرَادِ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الْمُرِیدِینَ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مُنْتَهَى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هِمَمِ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الْعَارِفِینَ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مُنْتَهَى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طَلَبِ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الطَّالِبِینَ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یَخْفَى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ذَرَّةٌ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الْعَالَمِینَ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6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99</a:t>
            </a:r>
            <a:endParaRPr sz="2000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925" y="1458422"/>
            <a:ext cx="7810150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حَلِیما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یَعْجَلُ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جَوَادا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یَبْخَلُ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صَادِقا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یُخْلِفُ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وَهَّابا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یَمَلُّ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قَاهِرا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یُغْلَبُ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یُوصَفُ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عَدْلا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یَحِیفُ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غَنِیّا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یَفْتَقِرُ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کَبِیرا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یَصْغُرُ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حَافِظا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یَغْفُلُ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5272" y="6492240"/>
            <a:ext cx="5597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10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536" y="705841"/>
            <a:ext cx="7370929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عُدَّتِی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شِدَّتِی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رَجَائِی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مُصِیبَتِی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مُونِسِی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وَحْشَتِی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صَاحِبِی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غُرْبَتِی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وَلِیِّی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نِعْمَتِی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غِیَاثِی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کُرْبَتِی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دَلِیلِی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حَیْرَتِی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غَنَائِی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افْتِقَارِی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مَلْجَئِی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ضْطِرَارِی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مَفْزَعِی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501384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C38B3-FDCA-C894-9D54-BB6702899988}"/>
              </a:ext>
            </a:extLst>
          </p:cNvPr>
          <p:cNvSpPr txBox="1"/>
          <p:nvPr/>
        </p:nvSpPr>
        <p:spPr>
          <a:xfrm>
            <a:off x="4605551" y="875051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7200" b="1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التماس دعا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7FB2C60-7048-54F0-77B3-D7EDA7C1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88" y="2230100"/>
            <a:ext cx="3248025" cy="3752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FAA39-E2F1-9868-7132-F404F2C0519A}"/>
              </a:ext>
            </a:extLst>
          </p:cNvPr>
          <p:cNvSpPr txBox="1"/>
          <p:nvPr/>
        </p:nvSpPr>
        <p:spPr>
          <a:xfrm>
            <a:off x="4969281" y="5953005"/>
            <a:ext cx="225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https://www.4ava.net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10D27-A4E7-3FE6-BFEF-744CA8924E31}"/>
              </a:ext>
            </a:extLst>
          </p:cNvPr>
          <p:cNvSpPr txBox="1"/>
          <p:nvPr/>
        </p:nvSpPr>
        <p:spPr>
          <a:xfrm>
            <a:off x="3999376" y="6191532"/>
            <a:ext cx="4483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Video &amp; Sound Notes on </a:t>
            </a:r>
            <a:r>
              <a:rPr lang="en-US" sz="1100" dirty="0" err="1"/>
              <a:t>Tafseer</a:t>
            </a:r>
            <a:r>
              <a:rPr lang="en-US" sz="1100" dirty="0"/>
              <a:t> of Quran, </a:t>
            </a:r>
            <a:r>
              <a:rPr lang="en-US" sz="1100" dirty="0" err="1"/>
              <a:t>Nahjul</a:t>
            </a:r>
            <a:r>
              <a:rPr lang="en-US" sz="1100" dirty="0"/>
              <a:t> </a:t>
            </a:r>
            <a:r>
              <a:rPr lang="en-US" sz="1100" dirty="0" err="1"/>
              <a:t>Balaqa</a:t>
            </a:r>
            <a:r>
              <a:rPr lang="en-US" sz="1100" dirty="0"/>
              <a:t>, &amp; </a:t>
            </a:r>
            <a:r>
              <a:rPr lang="en-US" sz="1100" dirty="0" err="1"/>
              <a:t>Sahife</a:t>
            </a:r>
            <a:r>
              <a:rPr lang="en-US" sz="1100" dirty="0"/>
              <a:t> </a:t>
            </a:r>
            <a:r>
              <a:rPr lang="en-US" sz="1100" dirty="0" err="1"/>
              <a:t>Sajadiya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532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310" y="931871"/>
            <a:ext cx="568937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عَلامَ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الْغُیُوبِ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غَفَّارَ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الذُّنُوبِ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سَتَّارَ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الْعُیُوبِ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کَاشِفَ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الْکُرُوبِ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مُقَلِّبَ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الْقُلُوبِ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الْقُلُوبِ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مُنَوِّرَ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الْقُلُوبِ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الْقُلُوبِ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مُفَرِّجَ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الْهُمُومِ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مُنَفِّسَ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الْغُمُومِ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501384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190" y="1188720"/>
            <a:ext cx="5817618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جَلِیلُ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جَمِیلُ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وَکِیلُ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کَفِیلُ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دَلِیلُ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قَبِیلُ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مُدِیلُ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مُحِیلُ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556" y="921592"/>
            <a:ext cx="7136889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دَلِیلَ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الْمُتَحَیِّرِینَ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غِیَاثَ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الْمُسْتَغِیثِینَ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صَرِیخَ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الْمُسْتَصْرِخِینَ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جَارَ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الْمُسْتَجِیرِینَ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أَمَانَ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الْخَائِفِینَ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عَوْنَ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الْمُؤْمِنِینَ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رَاحِمَ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الْمَسَاکِینِ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مَلْجَأَ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الْعَاصِینَ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غَافِرَ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الْمُذْنِبِینَ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دَعْوَةِ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الْمُضْطَرِّینَ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676" y="931871"/>
            <a:ext cx="743665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الْجُودِ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الْإِحْسَانِ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الْفَضْلِ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الامْتِنَانِ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الْأَمْنِ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الْأَمَانِ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الْقُدْسِ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السُّبْحَانِ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الْحِکْمَةِ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الْبَیَانِ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الرَّحْمَةِ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الرِّضْوَانِ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الْحُجَّةِ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الْبُرْهَانِ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الْعَظَمَةِ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السُّلْطَانِ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الرَّأْفَةِ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الْمُسْتَعَانِ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الْعَفْوِ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الْغُفْرَانِ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84" y="407887"/>
            <a:ext cx="785343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خَالِقُ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صَانِعُ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قَبْلَ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بَعْدَ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فَوْقَ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عَالِمٌ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قَادِرٌ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یَبْقَى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یَفْنَى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92822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مُؤْمِنُ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مُهَیْمِنُ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مُکَوِّنُ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مُلَقِّنُ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مُبَیِّنُ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مُهَوِّنُ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مُمَکِّنُ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مُزَیِّنُ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مُعْلِنُ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مُقَسِّمُ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1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902" y="1463040"/>
            <a:ext cx="75617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/>
              <a:t>ا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َللّهُمَّ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اِنّى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اَسْئَلُکَ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solidFill>
                <a:srgbClr val="000000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اَللّهُ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رَحْمنُ</a:t>
            </a:r>
            <a:r>
              <a:rPr lang="fa-IR"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رَحیمُ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کَریمُ</a:t>
            </a:r>
            <a:endParaRPr sz="5400" dirty="0">
              <a:solidFill>
                <a:srgbClr val="000000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مُقیمُ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عَظیمُ</a:t>
            </a:r>
            <a:r>
              <a:rPr lang="fa-IR"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قَدیمُ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عَلیمُ</a:t>
            </a:r>
            <a:endParaRPr sz="5400" dirty="0">
              <a:solidFill>
                <a:srgbClr val="000000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حَلیمُ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solidFill>
                  <a:srgbClr val="00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حَکیمُ</a:t>
            </a:r>
            <a:endParaRPr sz="5400" dirty="0">
              <a:solidFill>
                <a:srgbClr val="000000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8421" y="6492240"/>
            <a:ext cx="3097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1</a:t>
            </a:r>
            <a:endParaRPr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787" y="1188721"/>
            <a:ext cx="4328429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مُقِیمٌ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سُلْطَانِهِ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جَلالِهِ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عِبَادِهِ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رَحِیمٌ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عَلِیمٌ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049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B5803A-6B1B-8DEF-95B6-B27197294093}"/>
              </a:ext>
            </a:extLst>
          </p:cNvPr>
          <p:cNvSpPr txBox="1"/>
          <p:nvPr/>
        </p:nvSpPr>
        <p:spPr>
          <a:xfrm>
            <a:off x="3810000" y="967123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بِمَنْ عَصَاهُ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حَلِیمٌ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بِمَنْ رَجَاهُ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کَرِیمٌ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صُنْعِهِ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حَکِیمٌ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حِکْمَتِهِ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لَطِیفٌ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لُطْفِهِ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قَدِیمٌ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C73F0-8CD7-A2FA-5BCF-EADB87A1A0B3}"/>
              </a:ext>
            </a:extLst>
          </p:cNvPr>
          <p:cNvSpPr txBox="1"/>
          <p:nvPr/>
        </p:nvSpPr>
        <p:spPr>
          <a:xfrm>
            <a:off x="9444348" y="64408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848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4319" y="880492"/>
            <a:ext cx="7603363" cy="39564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یُرْجَى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فَضْلُهُ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یُسْأَلُ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عَفْوُهُ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lnSpc>
                <a:spcPct val="160000"/>
              </a:lnSpc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یُنْظَرُ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بِرُّهُ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یُخَافُ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عَدْلُهُ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lnSpc>
                <a:spcPct val="160000"/>
              </a:lnSpc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یَدُومُ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076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E1FBE1-4BBB-28EF-7C3C-E4BF86CAEF99}"/>
              </a:ext>
            </a:extLst>
          </p:cNvPr>
          <p:cNvSpPr txBox="1"/>
          <p:nvPr/>
        </p:nvSpPr>
        <p:spPr>
          <a:xfrm>
            <a:off x="2335659" y="956573"/>
            <a:ext cx="75206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سُلْطَانَ إِلا سُلْطَانُهُ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وَسِعَتْ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رَحْمَتُهُ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سَبَقَتْ رَحْمَتُهُ غَضَبَهُ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أَحَاطَ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بِکُلِّ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عِلْمُهُ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لَیْسَ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أَحَدٌ مِثْلَهُ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0DF3F-1E87-BEE1-9E9B-D5DAE98A0F8B}"/>
              </a:ext>
            </a:extLst>
          </p:cNvPr>
          <p:cNvSpPr txBox="1"/>
          <p:nvPr/>
        </p:nvSpPr>
        <p:spPr>
          <a:xfrm>
            <a:off x="9445377" y="64932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0733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5269" y="952419"/>
            <a:ext cx="4881465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فَارِجَ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الْهَمِّ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کَاشِفَ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الْغَمِّ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غَافِرَ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الذَّنْبِ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قَابِلَ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التَّوْبِ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یَاخَالِقَ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الْخَلْقِ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صَادِقَ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الْوَعْدِ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مُوفِیَ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الْعَهْدِ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عَالِمَ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السِّرِّ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فَالِقَ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الْحَبِّ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رَازِقَ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الْأَنَامِ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92826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عَلِیُّ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وَفِیُّ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غَنِیُّ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مَلِیُّ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حَفِیُّ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رَضِیُّ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زَکِیُّ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بَدِیُّ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قَوِیُّ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2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2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وَلِیُّ</a:t>
            </a:r>
            <a:endParaRPr sz="52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115" y="931871"/>
            <a:ext cx="781976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أَظْهَرَ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الْجَمِیلَ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سَتَرَ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الْقَبِیحَ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یُؤَاخِذْ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بِالْجَرِیرَةِ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یَهْتِکِ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السِّتْرَ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الْعَفْوِ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حَسَنَ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التَّجَاوُزِ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وَاسِعَ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الْمَغْفِرَةِ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بَاسِطَ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الْیَدَیْنِ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بِالرَّحْمَةِ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صَاحِبَ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نَجْوَى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مُنْتَهَى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شَکْوَى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083" y="931870"/>
            <a:ext cx="6785832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النِّعْمَةِ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السَّابِغَةِ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الرَّحْمَةِ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الْوَاسِعَةِ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الْمِنَّةِ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السَّابِقَةِ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الْحِکْمَةِ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الْبَالِغَةِ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الْقُدْرَةِ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الْکَامِلَةِ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الْحُجَّةِ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الْقَاطِعَةِ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الْکَرَامَةِ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الظَّاهِرَةِ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الْعِزَّةِ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الدَّائِمَةِ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الْقُوَّةِ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الْمَتِینَةِ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الْعَظَمَةِ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الْمَنِیعَةِ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908" y="931871"/>
            <a:ext cx="6332182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بَدِیعَ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السَّمَاوَاتِ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جَاعِلَ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الظُّلُمَاتِ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رَاحِمَ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الْعَبَرَاتِ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مُقِیلَ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الْعَثَرَاتِ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سَاتِرَ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الْعَوْرَاتِ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مُحْیِیَ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الْأَمْوَاتِ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مُنْزِلَ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الْآیَاتِ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مُضَعِّفَ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الْحَسَنَاتِ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مَاحِیَ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السَّیِّئَاتِ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شَدِیدَ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النَّقِمَاتِ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7733" y="582550"/>
            <a:ext cx="3956532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مُصَوِّرُ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مُقَدِّرُ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مُدَبِّرُ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مُطَهِّرُ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مُنَوِّرُ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مُیَسِّرُ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مُبَشِّرُ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مُنْذِرُ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مُقَدِّمُ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مُؤَخِّرُ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934" y="510623"/>
            <a:ext cx="75412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سَیِّدَ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السّاداتِ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،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الدَّعَواتِ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رافِعَ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الدَّرَجاتِ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وَلِىَّ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الْحَسَناتِ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غافِرَ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الْخَطیئاَّتِ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مُعْطِىَ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الْمَسْئَلاتِ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قابِلَ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التَّوْباتِ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سامِعَ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الاْصْواتِ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عالِمَ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الْخَفِیّاتِ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دافِعَ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الْبَلِیّاتِ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8146" y="6500459"/>
            <a:ext cx="3097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427" y="931870"/>
            <a:ext cx="7701146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الْبَیْتِ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الْحَرَامِ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الشَّهْرِ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الْحَرَامِ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الْبَلَدِ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الْحَرَامِ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الرُّکْنِ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الْمَقَامِ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الْمَشْعَرِ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الْحَرَامِ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الْمَسْجِدِ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الْحَرَامِ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الْحِلِّ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الْحَرَامِ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النُّورِ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الظَّلامِ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التَّحِیَّةِ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السَّلامِ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الْقُدْرَةِ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الْأَنَامِ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5864" y="921596"/>
            <a:ext cx="6380272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أَحْکَمَ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الْحَاکِمِینَ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أَعْدَلَ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الْعَادِلِینَ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أَصْدَقَ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الصَّادِقِینَ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أَطْهَرَ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الطَّاهِرِینَ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أَحْسَنَ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الْخَالِقِینَ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أَسْرَعَ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الْحَاسِبِینَ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أَسْمَعَ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السَّامِعِینَ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أَبْصَرَ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النَّاظِرِینَ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أَشْفَعَ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الشَّافِعِینَ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أَکْرَمَ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الْأَکْرَمِینَ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858" y="931870"/>
            <a:ext cx="7454285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عِمَادَ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عِمَادَ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سَنَدَ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سَنَدَ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ذُخْرَ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ذُخْرَ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حِرْزَ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حِرْزَ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غِیَاثَ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غِیَاثَ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فَخْرَ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فَخْرَ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عِزَّ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عِزَّ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أَمَانَ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أَمَانَ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2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82551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عَاصِمُ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قَائِمُ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دَائِمُ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رَاحِمُ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سَالِمُ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حَاکِمُ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عَالِمُ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قَاسِمُ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قَابِضُ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بَاسِطُ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29</a:t>
            </a:r>
            <a:endParaRPr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906" y="921596"/>
            <a:ext cx="761618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عَاصِمَ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اسْتَعْصَمَهُ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رَاحِمَ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اسْتَرْحَمَهُ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غَافِرَ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اسْتَغْفَرَهُ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نَاصِرَ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اسْتَنْصَرَهُ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حَافِظَ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اسْتَحْفَظَهُ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مُکْرِمَ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اسْتَکْرَمَهُ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مُرْشِدَ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اسْتَرْشَدَهُ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صَرِیخَ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اسْتَصْرَخَهُ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اسْتَعَانَهُ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مُغِیثَ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اسْتَغَاثَهُ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053" y="931870"/>
            <a:ext cx="5751895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عَزِیزاً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یُضَامُ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لَطِیفاً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یُرَامُ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قَیُّوماً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یَنَامُ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دَائِماً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یَفُوتُ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یَمُوتُ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مَلِکا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یَزُولُ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بَاقِیا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یَفْنَى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عَالِماً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یَجْهَلُ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صَمَداً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یُطْعَمُ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قَوِیّاً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یَضْعُفُ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92823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أَحَدُ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وَاحِدُ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شَاهِدُ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مَاجِدُ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حَامِدُ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رَاشِدُ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بَاعِثُ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وَارِثُ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ضَارُّ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نَافِعُ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662" y="911322"/>
            <a:ext cx="7662674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أَعْظَمَ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أَکْرَمَ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کَرِیمٍ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أَرْحَمَ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رَحِیمٍ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أَعْلَمَ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عَلِیمٍ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أَحْکَمَ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حَکِیمٍ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أَقْدَمَ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أَکْبَرَ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کَبِیرٍ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أَلْطَفَ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لَطِیفٍ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أَجَلَّ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جَلِیلٍ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أَعَزَّ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عَزِیزٍ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6" y="6492240"/>
            <a:ext cx="434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3252" y="890774"/>
            <a:ext cx="5325497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کَرِیمَ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الصَّفْحِ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الْمَنِّ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کَثِیرَ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الْخَیْرِ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الْفَضْلِ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دَائِمَ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اللُّطْفِ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لَطِیفَ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الصُّنْعِ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مُنَفِّسَ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الْکَرْبِ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کَاشِفَ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الضُّرِّ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مَالِکَ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الْمُلْکِ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قَاضِیَ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الْحَقِّ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368" y="911318"/>
            <a:ext cx="7337265" cy="39395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عَهْدِهِ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وَفِیٌّ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وَفَائِهِ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قَوِیٌّ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قُوَّتِهِ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عَلِیٌّ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عُلُوِّهِ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قَرِیبٌ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قُرْبِهِ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لَطِیفٌ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لُطْفِهِ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شَرِیفٌ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شَرَفِهِ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عَزِیزٌ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عِزِّهِ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عَظِیمٌ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عَظَمَتِهِ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مَجِیدٌ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مَجْدِهِ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حَمِیدٌ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111" y="887688"/>
            <a:ext cx="75309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خَیْرَالْغافِرینَ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الْفاتِحینَ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النّاصِرینَ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الْحاکِمینَ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الرّازِقینَ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الْوارِثینَ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الْحامِدینَ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الذّاکِرینَ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الْمُنْزِلینَ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الْمُحْسِنینَ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8420" y="6493266"/>
            <a:ext cx="3097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934" y="931873"/>
            <a:ext cx="75206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شَافِی</a:t>
            </a:r>
            <a:r>
              <a:rPr lang="fa-IR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مُعَافِی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هَادِی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دَاعِی</a:t>
            </a:r>
            <a:r>
              <a:rPr lang="fa-IR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قَاضِی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رَاضِی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عَالِی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بَاقِی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78FDA6-5308-0B53-FC1F-27BB38DA3C85}"/>
              </a:ext>
            </a:extLst>
          </p:cNvPr>
          <p:cNvSpPr txBox="1"/>
          <p:nvPr/>
        </p:nvSpPr>
        <p:spPr>
          <a:xfrm>
            <a:off x="2325384" y="765895"/>
            <a:ext cx="755150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خَاضِعٌ لَهُ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خَاشِعٌ لَهُ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کَائِنٌ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لَهُ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مَوْجُودٌ بِهِ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مُنِیبٌ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خَائِفٌ مِنْهُ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9672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828" y="1188720"/>
            <a:ext cx="5136342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قَائِمٌ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صَائِرٌ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یُسَبِّحُ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بِحَمْدِهِ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هَالِکٌ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وَجْهَهُ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407456-F9DE-2CD6-7E47-1F25BC4D0400}"/>
              </a:ext>
            </a:extLst>
          </p:cNvPr>
          <p:cNvSpPr txBox="1"/>
          <p:nvPr/>
        </p:nvSpPr>
        <p:spPr>
          <a:xfrm>
            <a:off x="3810000" y="1012476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لامَفَرَّ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إِلا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مَفْزَعَ إِلا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مَقْصَدَ إِلّا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مَنْجَى مِنْهُ إِلّا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br>
              <a:rPr lang="fa-IR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</a:b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یُرْغَبُ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إِلّا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783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208" y="880504"/>
            <a:ext cx="4517583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حَوْلَ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قُوَّةَ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یُسْتَعَانُ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یُتَوَکَّلُ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یُرْجَى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یُعْبَدُ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3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355" y="808580"/>
            <a:ext cx="6069290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الْمَرْهُوبِینَ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الْمَرْغُوبِینَ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الْمَطْلُوبِینَ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الْمَسْئُولِینَ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الْمَقْصُودِینَ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الْمَذْکُورِینَ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الْمَشْکُورِینَ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الْمَحْبُوبِینَ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الْمَدْعُوِّینَ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الْمُسْتَأْنِسِینَ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39</a:t>
            </a:r>
            <a:endParaRPr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92824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غَافِرُ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سَاتِرُ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قَادِرُ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قَاهِرُ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فَاطِرُ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کَاسِرُ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جَابِرُ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ذَاکِرُ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نَاظِرُ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نَاصِرُ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132" y="448987"/>
            <a:ext cx="6947736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خَلَقَ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فَسَوَّى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قَدَّرَ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فَهَدَى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یَکْشِفُ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الْبَلْوَى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یَسْمَعُ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النَّجْوَى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یُنْقِذُ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الْغَرْقَى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یُنْجِی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الْهَلْکَى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یَشْفِی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الْمَرْضَى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أَضْحَکَ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أَبْکَى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أَمَاتَ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أَحْیَا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خَلَقَ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الزَّوْجَیْنِ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الذَّکَرَ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الْأُنْثَى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689" y="931869"/>
            <a:ext cx="7848622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الْبَرِّ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الْبَحْرِ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سَبِیلُهُ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الْآفَاقِ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آیَاتُهُ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الْآیَاتِ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بُرْهَانُهُ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الْمَمَاتِ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قُدْرَتُهُ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الْقُبُورِ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عِبْرَتُهُ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الْقِیَامَةِ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الْحِسَابِ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هَیْبَتُهُ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الْمِیزَانِ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قَضَاؤُهُ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الْجَنَّةِ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ثَوَابُهُ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النَّارِ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عِقَابُهُ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80A23-5B1A-52F1-24BD-5FC463862281}"/>
              </a:ext>
            </a:extLst>
          </p:cNvPr>
          <p:cNvSpPr txBox="1"/>
          <p:nvPr/>
        </p:nvSpPr>
        <p:spPr>
          <a:xfrm>
            <a:off x="3724998" y="1188721"/>
            <a:ext cx="4742004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یَهْرُبُ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الْخَائِفُونَ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یَفْزَعُ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الْمُذْنِبُونَ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یَقْصِدُ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الْمُنِیبُونَ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یَرْغَبُ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الزَّاهِدُونَ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یَلْجَأُ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الْمُتَحَیِّرُونَ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5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190" y="1137344"/>
            <a:ext cx="816762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الْعِزَّةُ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الْجَمَالُ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الْقُدْرَةُ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الْکَمَالُ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الْمُلْکُ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الْجَلالُ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الْکَبِیرُ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الْمُتَعَالِ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مُنْشِئَ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السَّحَابِ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الثِّقَالِ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شَدِیدُ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الْمِحَالِ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سَرِیعُ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الْحِسَابِ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شَدِیدُ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الْعِقَابِ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عِنْدَهُ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حُسْنُ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الثَّوَابِ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عِنْدَهُ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أَمُّ</a:t>
            </a:r>
            <a:r>
              <a:rPr sz="5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0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الْکِتَابِ</a:t>
            </a:r>
            <a:endParaRPr sz="50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8421" y="6502514"/>
            <a:ext cx="3097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3</a:t>
            </a: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7A2D8-4F44-3E54-9381-86FFF732CE07}"/>
              </a:ext>
            </a:extLst>
          </p:cNvPr>
          <p:cNvSpPr txBox="1"/>
          <p:nvPr/>
        </p:nvSpPr>
        <p:spPr>
          <a:xfrm>
            <a:off x="2335658" y="925341"/>
            <a:ext cx="753095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بِهِ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یَسْتَأْنِسُ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الْمُرِیدُونَ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بِهِ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یَفْتَخِرُ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الْمُحِبُّونَ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عَفْوِهِ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یَطْمَعُ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الْخَاطِئُونَ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یَسْکُنُ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الْمُوقِنُونَ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یَتَوَکَّلُ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الْمُتَوَکِّلُونَ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59" y="551725"/>
            <a:ext cx="4889480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طَبِیبُ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رَقِیبُ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حَسِیبُ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</a:t>
            </a:r>
            <a:r>
              <a:rPr lang="fa-IR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ُ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[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مُهِیبُ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]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مُثِیبُ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مُجِیبُ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خَبِیرُ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بَصِیرُ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341" y="880499"/>
            <a:ext cx="757931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أَقْرَبَ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قَرِیبٍ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أَبْصَرَ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بَصِیرٍ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أَخْبَرَ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خَبِیرٍ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أَشْرَفَ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شَرِیفٍ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أَرْفَعَ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رَفِیعٍ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أَقْوَى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قَوِیٍّ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أَغْنَى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غَنِیٍّ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أَجْوَدَ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جَوَادٍ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أَرْأَفَ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رَءُوفٍ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435" y="818854"/>
            <a:ext cx="683712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غَالِبا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مَغْلُوبٍ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صَانِعا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مَصْنُوعٍ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خَالِقا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مَخْلُوقٍ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مَالِکاً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مَمْلُوکٍ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قَاهِراً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مَقْهُورٍ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رَافِعاً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مَرْفُوعٍ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حَافِظاً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مَحْفُوظٍ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نَاصِراً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مَنْصُورٍ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شَاهِداً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غَائِبٍ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قَرِیباً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بَعِیدٍ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290" y="901048"/>
            <a:ext cx="720742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النُّورِ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مُنَوِّرَ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النُّورِ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خَالِقَ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النُّورِ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مُدَبِّرَ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النُّورِ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مُقَدِّرَ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النُّورِ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قَبْلَ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بَعْدَ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فَوْقَ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لَیْسَ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کَمِثْلِهِ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4298" y="880499"/>
            <a:ext cx="6343403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عَطَاؤُهُ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شَرِیفٌ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فِعْلُهُ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لَطِیفٌ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لُطْفُهُ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مُقِیمٌ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إِحْسَانُهُ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قَوْلُهُ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حَقٌّ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وَعْدُهُ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صِدْقٌ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عَفْوُهُ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فَضْلٌ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عَذَابُهُ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عَدْلٌ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ذِکْرُهُ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حُلْوٌ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فَضْلُهُ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عَمِیمٌ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4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82546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مُسَهِّلُ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مُفَصِّلُ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مُبَدِّلُ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مُذَلِّلُ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مُنَزِّلُ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مُنَوِّلُ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مُفْضِلُ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مُجْزِلُ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مُمْهِلُ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مُجْمِلُ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49</a:t>
            </a:r>
            <a:endParaRPr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12DEF8-0B10-5A8A-AA58-8D4F0FFA5E55}"/>
              </a:ext>
            </a:extLst>
          </p:cNvPr>
          <p:cNvSpPr txBox="1"/>
          <p:nvPr/>
        </p:nvSpPr>
        <p:spPr>
          <a:xfrm>
            <a:off x="2340004" y="1692152"/>
            <a:ext cx="751199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یَرَى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یَخْلُقُ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یُخْلَقُ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یَهْدِی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یُهْدَى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یُحْیِی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یُحْیَى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یَسْأَلُ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یُسْأَلُ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یُطْعِمُ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یُطْعَمُ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یُجِیرُ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وَ 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یُجَارُ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1823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517" y="1774346"/>
            <a:ext cx="760496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یَقْضِی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یُقْضَى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یَحْکُمُ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یُحْکَمُ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یَلِدْ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یُولَدْ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یَکُنْ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کُفُوا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أَحَدٌ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386" y="931871"/>
            <a:ext cx="5181226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الْحَسِیبُ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الطَّبِیبُ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الرَّقِیبُ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الْقَرِیبُ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الْمُجِیبُ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الْحَبِیبُ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الْکَفِیلُ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الْوَکِیلُ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الْمَوْلَى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النَّصِیرُ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6" y="6492240"/>
            <a:ext cx="434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110" y="551727"/>
            <a:ext cx="75412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حَنَّانُ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مَنَّانُ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دَیَّانُ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بُرْهَانُ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سُلْطَانُ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رِضْوَانُ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غُفْرَانُ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سُبْحَانُ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مُسْتَعَانُ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الْمَنِّ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الْبَیَانِ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8423" y="6501384"/>
            <a:ext cx="3097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201" y="808582"/>
            <a:ext cx="794159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سُرُورَ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الْعَارِفِینَ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الْمُحِبِّینَ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الْمُرِیدِینَ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التَّوَّابِینَ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رَازِقَ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الْمُقِلِّینَ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رَجَاءَ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الْمُذْنِبِینَ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قُرَّةَ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عَیْنِ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الْعَابِدِینَ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مُنَفِّسَ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الْمَکْرُوبِینَ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مُفَرِّجَ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الْمَغْمُومِینَ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إِلَهَ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الْأَوَّلِینَ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الْآخِرِینَ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92826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رَبَّنَا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إِلَهَنَا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سَیِّدَنَا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مَوْلانَا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نَاصِرَنَا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حَافِظَنَا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دَلِیلَنَا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مُعِینَنَا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حَبِیبَنَا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طَبِیبَنَا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3024B-9CB4-5881-BDF6-279673FEEFF7}"/>
              </a:ext>
            </a:extLst>
          </p:cNvPr>
          <p:cNvSpPr txBox="1"/>
          <p:nvPr/>
        </p:nvSpPr>
        <p:spPr>
          <a:xfrm>
            <a:off x="3790721" y="1157901"/>
            <a:ext cx="461055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النَّبِیِّینَ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الْأَبْرَارِ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الصِّدِّیقِینَ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الْأَخْیَارِ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الْجَنَّةِ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النَّارِ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الصِّغَارِ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الْکِبَارِ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الْحُبُوبِ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الثِّمَارِ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0629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381" y="952417"/>
            <a:ext cx="433323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رَبَّ الْأَنْهَارِ وَ الْأَشْجَارِ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الصَّحَارِی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الْقِفَارِ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الْبَرَارِی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الْبِحَارِ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اللَّیْلِ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النَّهَارِ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الْأَعْلانِ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الْأَسْرَارِ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19160-DD97-A592-7C03-2CD20E14729C}"/>
              </a:ext>
            </a:extLst>
          </p:cNvPr>
          <p:cNvSpPr txBox="1"/>
          <p:nvPr/>
        </p:nvSpPr>
        <p:spPr>
          <a:xfrm>
            <a:off x="3461305" y="859947"/>
            <a:ext cx="5269391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نَفَذَ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أَمْرُهُ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لَحِقَ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عِلْمُهُ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بَلَغَتْ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قُدْرَتُهُ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تُحْصِی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الْعِبَادُ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نِعَمَهُ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تَبْلُغُ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الْخَلائِقُ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شُکْرَهُ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تُدْرِکُ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الْأَفْهَامُ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جَلالَهُ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4536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5425" y="1014063"/>
            <a:ext cx="514115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تَنَالُ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الْأَوْهَامُ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کُنْهَهُ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الْعَظَمَةُ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الْکِبْرِیَاءُ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رِدَاؤُهُ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تَرُدُّ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الْعِبَادُ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قَضَاءَهُ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عَطَاءَ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عَطَاؤُهُ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87C72-0292-D4DB-42CE-CB567734CBA4}"/>
              </a:ext>
            </a:extLst>
          </p:cNvPr>
          <p:cNvSpPr txBox="1"/>
          <p:nvPr/>
        </p:nvSpPr>
        <p:spPr>
          <a:xfrm>
            <a:off x="4109503" y="870224"/>
            <a:ext cx="411683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الْمَثَلُ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الْأَعْلَى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الصِّفَاتُ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الْعُلْیَا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الْآخِرَةُ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الْأُولَى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الْجَنَّةُ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الْمَأْوَى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الْآیَاتُ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الْکُبْرَى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الْأَسْمَاءُ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الْحُسْنَى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281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5039" y="1229813"/>
            <a:ext cx="418576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الْحُکْمُ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الْقَضَاءُ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الْهَوَاءُ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الْفَضَاءُ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الْعَرْشُ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الثَّرَى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السَّمَاوَاتُ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الْعُلَى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479804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عَفُوُّ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غَفُورُ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صَبُورُ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شَکُورُ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رَءُوفُ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عَطُوفُ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مَسْئُولُ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وَدُودُ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سُبُّوحُ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قُدُّوسُ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5F80D-68B3-FD78-CC23-095985243B69}"/>
              </a:ext>
            </a:extLst>
          </p:cNvPr>
          <p:cNvSpPr txBox="1"/>
          <p:nvPr/>
        </p:nvSpPr>
        <p:spPr>
          <a:xfrm>
            <a:off x="3905336" y="767482"/>
            <a:ext cx="4381328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عَظَمَتُهُ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الْأَرْضِ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آیَاتُهُ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دَلائِلُهُ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الْبِحَارِ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عَجَائِبُهُ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الْجِبَالِ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خَزَائِنُهُ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یَبْدَأُ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الْخَلْقَ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یُعِیدُهُ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940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9AACB-5544-E919-849B-98E9C54A1178}"/>
              </a:ext>
            </a:extLst>
          </p:cNvPr>
          <p:cNvSpPr txBox="1"/>
          <p:nvPr/>
        </p:nvSpPr>
        <p:spPr>
          <a:xfrm>
            <a:off x="3296628" y="817181"/>
            <a:ext cx="5311069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تَوَاضَعَ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لِعَظَمَتِهِ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اسْتَسْلَمَ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لِقُدْرَتِهِ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لِعِزَّتِهِ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خَضَعَ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لِهَیْبَتِهِ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مَنِ انْقَادَ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ءٍ مِنْ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خَشْیَتِهِ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46948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381" y="1322285"/>
            <a:ext cx="518924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إِلَیْهِ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یَرْجِعُ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الْأَمْرُ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أَظْهَرَ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لُطْفَهُ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أَحْسَنَ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خَلَقَهُ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تَصَرَّفَ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الْخَلائِقِ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قُدْرَتُهُ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5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60C445-4F29-8694-BAA6-9D0FD85D188D}"/>
              </a:ext>
            </a:extLst>
          </p:cNvPr>
          <p:cNvSpPr txBox="1"/>
          <p:nvPr/>
        </p:nvSpPr>
        <p:spPr>
          <a:xfrm>
            <a:off x="2314356" y="1527765"/>
            <a:ext cx="756328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طَبِیبَ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مُجِیبَ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شَفِیقَ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شَفِیقَ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رَفِیقَ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رَفِیقَ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مُغِیثَ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مُغِیثَ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487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973" y="1342831"/>
            <a:ext cx="455605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دَلِیلَ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دَلِیلَ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رَاحِمَ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رَاحِمَ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صَاحِبَ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صَاحِبَ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59</a:t>
            </a:r>
            <a:endParaRPr sz="2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687" y="798304"/>
            <a:ext cx="6782626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کَافِیَ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اسْتَکْفَاهُ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هَادِیَ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اسْتَهْدَاهُ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کَالِیَ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اسْتَکْلاهُ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رَاعِیَ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اسْتَرْعَاهُ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شَافِیَ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اسْتَشْفَاهُ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قَاضِیَ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اسْتَقْضَاهُ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مُغْنِیَ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اسْتَغْنَاهُ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مُوفِیَ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اسْتَوْفَاهُ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مُقَوِّیَ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اسْتَقْوَاهُ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وَلِیَّ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اسْتَوْلاهُ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51726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خَالِقُ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رَازِقُ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نَاطِقُ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صَادِقُ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فَالِقُ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فَارِقُ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فَاتِقُ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رَاتِقُ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سَابِقُ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[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فَائِقُ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]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سَامِقُ</a:t>
            </a:r>
            <a:endParaRPr lang="en-US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A40CE-34BA-B818-7B64-3B7959A46969}"/>
              </a:ext>
            </a:extLst>
          </p:cNvPr>
          <p:cNvSpPr txBox="1"/>
          <p:nvPr/>
        </p:nvSpPr>
        <p:spPr>
          <a:xfrm>
            <a:off x="3525425" y="767481"/>
            <a:ext cx="5141151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یُقَلِّبُ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اللَّیْلَ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النَّهَارَ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الظُّلُمَاتِ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الْأَنْوَارَ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خَلَقَ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الظِّلَّ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الْحَرُورَ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سَخَّرَ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الشَّمْسَ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الْقَمَرَ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قَدَّرَ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الْخَیْرَ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الشَّرَّ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خَلَقَ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الْمَوْتَ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الْحَیَاةَ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65064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312" y="1188720"/>
            <a:ext cx="5261377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الْخَلْقُ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الْأَمْرُ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یَتَّخِذْ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صَاحِبَةً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وَلَدا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لَیْسَ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شَرِیکٌ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الْمُلْکِ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یَکُنْ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وَلِیٌّ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الذُّلِّ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12DB1-5DCE-7D19-E5FA-DE98F0006900}"/>
              </a:ext>
            </a:extLst>
          </p:cNvPr>
          <p:cNvSpPr txBox="1"/>
          <p:nvPr/>
        </p:nvSpPr>
        <p:spPr>
          <a:xfrm>
            <a:off x="2376755" y="849678"/>
            <a:ext cx="75001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یَعْلَمُ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مُرَادَ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الْمُرِیدِینَ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یَعْلَمُ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ضَمِیرَ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الصَّامِتِینَ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یَسْمَعُ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أَنِینَ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الْوَاهِنِینَ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یَرَى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بُکَاءَ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الْخَائِفِینَ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یَمْلِکُ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حَوَائِجَ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السَّائِلِینَ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یَقْبَلُ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عُذْرَ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التَّائِبِینَ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96594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087" y="1188720"/>
            <a:ext cx="5501827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یُصْلِحُ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عَمَلَ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الْمُفْسِدِینَ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یُضِیعُ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أَجْرَ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الْمُحْسِنِینَ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یَبْعُدُ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قُلُوبِ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الْعَارِفِینَ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أَجْوَدَ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الْأَجْوَدِینَ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1950" y="767481"/>
            <a:ext cx="500810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دَائِمَ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الْبَقَاءِ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سَامِعَ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الدُّعَاءِ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وَاسِعَ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الْعَطَاءِ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غَافِرَ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الْخَطَاءِ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بَدِیعَ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حَسَنَ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الْبَلاءِ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جَمِیلَ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الثَّنَاءِ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السَّنَاءِ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کَثِیرَ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الْوَفَاءِ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شَرِیفَ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الْجَزَاءِ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DF957-F3E5-6996-497C-50157127AF8E}"/>
              </a:ext>
            </a:extLst>
          </p:cNvPr>
          <p:cNvSpPr txBox="1"/>
          <p:nvPr/>
        </p:nvSpPr>
        <p:spPr>
          <a:xfrm>
            <a:off x="3434854" y="921593"/>
            <a:ext cx="5322290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تَشَقَّقَتِ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الْجِبَالُ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مَخَافَتِهِ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قَامَتِ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السَّمَاوَاتُ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بِأَمْرِهِ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اسْتَقَرَّتِ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الْأَرَضُونَ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بِإِذْنِهِ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یُسَبِّحُ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الرَّعْدُ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بِحَمْدِهِ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یَعْتَدِی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أَهْلِ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مَمْلَکَتِهِ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C5889-2134-7EA7-6B00-8DC39D09DB40}"/>
              </a:ext>
            </a:extLst>
          </p:cNvPr>
          <p:cNvSpPr txBox="1"/>
          <p:nvPr/>
        </p:nvSpPr>
        <p:spPr>
          <a:xfrm>
            <a:off x="969880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788966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82545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سَتَّارُ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غَفَّارُ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قَهَّارُ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جَبَّارُ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صَبَّارُ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بَارُّ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مُخْتَارُ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فَتَّاحُ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نَفَّاحُ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مُرْتَاحُ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548" y="859951"/>
            <a:ext cx="7144905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خَلَقَنِی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سَوَّانِی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رَزَقَنِی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رَبَّانِی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أَطْعَمَنِی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سَقَانِی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قَرَّبَنِی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أَدْنَانِی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عَصَمَنِی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کَفَانِی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حَفِظَنِی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کَلانِی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أَعَزَّنِی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أَغْنَانِی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وَفَّقَنِی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هَدَانِی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آنَسَنِی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آوَانِی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أَمَاتَنِی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أَحْیَانِی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658FA6-0E9E-91BF-4BF5-ADFD66E94C2A}"/>
              </a:ext>
            </a:extLst>
          </p:cNvPr>
          <p:cNvSpPr txBox="1"/>
          <p:nvPr/>
        </p:nvSpPr>
        <p:spPr>
          <a:xfrm>
            <a:off x="3159138" y="767480"/>
            <a:ext cx="5873724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یُحِقُّ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الْحَقَّ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بِکَلِمَاتِهِ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یَقْبَلُ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التَّوْبَةَ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عِبَادِهِ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یَحُولُ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بَیْنَ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الْمَرْءِ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قَلْبِهِ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تَنْفَعُ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الشَّفَاعَةُ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بِإِذْنِهِ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أَعْلَمُ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ضَلَّ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سَبِیلِهِ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مُعَقِّبَ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لِحُکْمِهِ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46526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456" y="962689"/>
            <a:ext cx="703109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رَادَّ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لِقَضَائِهِ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انْقَادَ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لِأَمْرِهِ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السَّمَاوَاتُ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مَطْوِیَّاتٌ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بِیَمِینِهِ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یُرْسِلُ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الرِّیَاحَ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بُشْرا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بَیْنَ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یَدَیْ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رَحْمَتِهِ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CBBB4-78CE-143D-462D-293158661EC9}"/>
              </a:ext>
            </a:extLst>
          </p:cNvPr>
          <p:cNvSpPr txBox="1"/>
          <p:nvPr/>
        </p:nvSpPr>
        <p:spPr>
          <a:xfrm>
            <a:off x="3765875" y="889844"/>
            <a:ext cx="4660250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الْأَرْضَ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مِهَاداً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الْجِبَالَ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أَوْتَاداً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الشَّمْسَ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سِرَاجاً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الْقَمَرَ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نُوراً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اللَّیْلَ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لِبَاساً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النَّهَارَ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مَعَاشاً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35343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627" y="1720840"/>
            <a:ext cx="449674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النَّوْمَ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سُبَاتاً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السَّمَاءَ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بِنَاءً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الْأَشْیَاءَ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أَزْوَاجاً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جَعَلَ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النَّارَ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مِرْصَادا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6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459256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سَمِیعُ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شَفِیعُ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رَفِیعُ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مَنِیعُ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سَرِیعُ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بَدِیعُ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کَبِیرُ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قَدِیرُ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خَبِیرُ</a:t>
            </a:r>
            <a:r>
              <a:rPr lang="fa-IR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[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مُنِیرُ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]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مُجِیرُ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69</a:t>
            </a:r>
            <a:endParaRPr sz="20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4CEE1-CCDB-3BB7-067C-49320B59473D}"/>
              </a:ext>
            </a:extLst>
          </p:cNvPr>
          <p:cNvSpPr txBox="1"/>
          <p:nvPr/>
        </p:nvSpPr>
        <p:spPr>
          <a:xfrm>
            <a:off x="3837209" y="889844"/>
            <a:ext cx="451758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قَبْلَ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بَعْدَ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الَّذِی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لَیْسَ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کَمِثْلِهِ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الَّذِی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یُشَارِکُهُ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الَّذِی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یَحْتَاجُ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الَّذِی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یُمِیتُ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78141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510" y="1720840"/>
            <a:ext cx="572945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الَّذِی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یَرْزُقُ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حَیّاً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لَمْ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یَرِثِ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الْحَیَاةَ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مِنْ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الَّذِی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یُحْیِی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الْمَوْتَى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قَیُّومُ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تَأْخُذُهُ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سِنَةٌ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نَوْمٌ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0</a:t>
            </a:r>
            <a:endParaRPr sz="20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937" y="931871"/>
            <a:ext cx="7584127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ذِکْرٌ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یُنْسَى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نُورٌ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یُطْفَى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نِعَمٌ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تُعَدُّ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مُلْکٌ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یَزُولُ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ثَنَاءٌ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یُحْصَى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جَلالٌ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یُکَیَّفُ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کَمَالٌ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یُدْرَکُ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قَضَاءٌ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یُرَدُّ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صِفَاتٌ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تُبَدَّلُ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نُعُوتٌ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تُغَیَّرُ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1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385" y="808577"/>
            <a:ext cx="75309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غَافِرَ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الْخَطَایَا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کَاشِفَ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الْبَلایَا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مُنْتَهَى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الرَّجَایَا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مُجْزِلَ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الْعَطَایَا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وَاهِبَ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الْهَدَایَا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رَازِقَ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الْبَرَایَا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قَاضِیَ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الْمَنَایَا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سَامِعَ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الشَّکَایَا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بَاعِثَ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الْبَرَایَا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مُطْلِقَ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الْأُسَارَى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5339" y="6492240"/>
            <a:ext cx="3097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823" y="839401"/>
            <a:ext cx="7704352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رَبَّ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الْعَالَمِینَ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مَالِکَ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یَوْمِ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الدِّینِ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غَایَةَ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الطَّالِبِینَ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ظَهْرَ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اللاجِینَ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مُدْرِکَ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الْهَارِبِینَ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یُحِبُّ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الصَّابِرِینَ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یُحِبُّ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التَّوَّابِینَ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یُحِبُّ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الْمُتَطَهِّرِینَ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یُحِبُّ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الْمُحْسِنِینَ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أَعْلَمُ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بِالْمُهْتَدِینَ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2</a:t>
            </a:r>
            <a:endParaRPr sz="20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9249" y="582545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شَفِیقُ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رَفِیقُ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حَفِیظُ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مُحِیطُ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مُقِیتُ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مُغِیثُ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مُعِزُّ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مُذِلُّ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مُبْدِئُ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B36FE0-6A9E-4A02-5C47-6D97F36F56F6}"/>
              </a:ext>
            </a:extLst>
          </p:cNvPr>
          <p:cNvSpPr txBox="1"/>
          <p:nvPr/>
        </p:nvSpPr>
        <p:spPr>
          <a:xfrm>
            <a:off x="3810000" y="889844"/>
            <a:ext cx="457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أَحَدٌ بِلا ضِدٍّ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فَرْدٌ بِلا نِدٍّ</a:t>
            </a: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صَمَدٌ بِلا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عَیْبٍ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وِتْرٌ بِلا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کَیْفٍ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قَاضٍ بِلا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حَیْفٍ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هُوَ رَبٌّ بِلا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وَزِیرٍ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0584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576" y="1720840"/>
            <a:ext cx="455284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عَزِیزٌ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ذُلٍّ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غَنِیٌّ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فَقْرٍ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مَلِکٌ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عَزْلٍ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مَوْصُوفٌ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شَبِیهٍ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4</a:t>
            </a:r>
            <a:endParaRPr sz="20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66182-557F-54B3-8958-B3E48E68AC62}"/>
              </a:ext>
            </a:extLst>
          </p:cNvPr>
          <p:cNvSpPr txBox="1"/>
          <p:nvPr/>
        </p:nvSpPr>
        <p:spPr>
          <a:xfrm>
            <a:off x="3676908" y="889844"/>
            <a:ext cx="4838184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ذِکْرُهُ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شَرَفٌ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لِلذَّاکِرِینَ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شُکْرُهُ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فَوْزٌ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لِلشَّاکِرِینَ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حَمْدُهُ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عِزٌّ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لِلْحَامِدِینَ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طَاعَتُهُ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نَجَاةٌ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لِلْمُطِیعِینَ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بَابُهُ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مَفْتُوحٌ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لِلطَّالِبِینَ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سَبِیلُهُ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وَاضِحٌ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لِلْمُنِیبِینَ</a:t>
            </a:r>
            <a:endParaRPr lang="en-US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3263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7505" y="1720840"/>
            <a:ext cx="633699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آیَاتُهُ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بُرْهَانٌ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لِلنَّاظِرِینَ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کِتَابُهُ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تَذْکِرَةٌ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لِلْمُتَّقِینَ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رِزْقُهُ عُمُومٌ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لِلطَّائِعِینَ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وَ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الْعَاصِینَ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مَنْ رَحْمَتُهُ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قَرِیبٌ</a:t>
            </a:r>
            <a:r>
              <a:rPr lang="ar-SA"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مِنَ </a:t>
            </a:r>
            <a:r>
              <a:rPr lang="ar-SA"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الْمُحْسِنِینَ</a:t>
            </a:r>
            <a:endParaRPr lang="ar-SA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5</a:t>
            </a:r>
            <a:endParaRPr sz="20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254" y="767480"/>
            <a:ext cx="6795450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تَبَارَکَ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اسْمُهُ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تَعَالَى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جَدُّهُ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إِلَهَ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جَلَّ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ثَنَاؤُهُ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تَقَدَّسَتْ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أَسْمَاؤُهُ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یَدُومُ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بَقَاؤُهُ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الْعَظَمَةُ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بَهَاؤُهُ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الْکِبْرِیَاءُ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رِدَاؤُهُ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تُحْصَى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آلاؤُهُ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تُعَدُّ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نَعْمَاؤُهُ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6</a:t>
            </a:r>
            <a:endParaRPr sz="20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52" y="572272"/>
            <a:ext cx="425789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اللَّهُمَّ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إِنِّی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أَسْأَلُکَ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بِاسْمِکَ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مُعِینُ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أَمِینُ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مُبِینُ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مَتِینُ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مَکِینُ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رَشِیدُ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حَمِیدُ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مَجِیدُ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شَدِیدُ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شَهِیدُ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7</a:t>
            </a:r>
            <a:endParaRPr sz="2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6C26D-7940-5813-6515-BC7CF80F96B6}"/>
              </a:ext>
            </a:extLst>
          </p:cNvPr>
          <p:cNvSpPr txBox="1"/>
          <p:nvPr/>
        </p:nvSpPr>
        <p:spPr>
          <a:xfrm>
            <a:off x="4272424" y="889844"/>
            <a:ext cx="364715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الْعَرْشِ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الْمَجِیدِ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الْقَوْلِ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السَّدِیدِ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الْفِعْلِ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الرَّشِیدِ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الْبَطْشِ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الشَّدِیدِ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ذَا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الْوَعْدِ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الْوَعِیدِ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الْوَلِیُّ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الْحَمِیدُ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50691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770" y="1720840"/>
            <a:ext cx="477246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فَعَّالٌ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لِمَا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یُرِیدُ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قَرِیبٌ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غَیْرُ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بَعِیدٍ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عَلَى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کُلِّ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شَیْ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ءٍ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شَهِیدٌ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endParaRPr lang="fa-IR"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algn="ctr">
              <a:defRPr sz="4000">
                <a:solidFill>
                  <a:srgbClr val="000000"/>
                </a:solidFill>
                <a:latin typeface="_PDMS_Saleem_QuranFont"/>
              </a:defRPr>
            </a:pP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یَا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مَنْ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هُوَ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لَیْسَ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بِظَلامٍ</a:t>
            </a:r>
            <a:r>
              <a:rPr sz="54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sz="5400" dirty="0" err="1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لِلْعَبِیدِ</a:t>
            </a:r>
            <a:endParaRPr sz="54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05" y="6492240"/>
            <a:ext cx="434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>
                <a:solidFill>
                  <a:srgbClr val="505050"/>
                </a:solidFill>
                <a:latin typeface="_PDMS_Saleem_QuranFont"/>
              </a:defRPr>
            </a:pPr>
            <a:r>
              <a:rPr sz="2000" dirty="0"/>
              <a:t>7</a:t>
            </a:r>
            <a:r>
              <a:rPr lang="en-US" sz="2000" dirty="0"/>
              <a:t>8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4619</Words>
  <Application>Microsoft Office PowerPoint</Application>
  <PresentationFormat>Widescreen</PresentationFormat>
  <Paragraphs>885</Paragraphs>
  <Slides>130</Slides>
  <Notes>129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6" baseType="lpstr">
      <vt:lpstr>_PDMS_Saleem_QuranFont</vt:lpstr>
      <vt:lpstr>Aptos</vt:lpstr>
      <vt:lpstr>Arial</vt:lpstr>
      <vt:lpstr>Calibri</vt:lpstr>
      <vt:lpstr>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Ramin-Vassighi@msn.com</dc:creator>
  <cp:keywords/>
  <dc:description>generated using python-pptx</dc:description>
  <cp:lastModifiedBy>Ramin Vassighi</cp:lastModifiedBy>
  <cp:revision>19</cp:revision>
  <dcterms:created xsi:type="dcterms:W3CDTF">2013-01-27T09:14:16Z</dcterms:created>
  <dcterms:modified xsi:type="dcterms:W3CDTF">2026-03-13T08:45:15Z</dcterms:modified>
  <cp:category/>
  <cp:contentStatus/>
</cp:coreProperties>
</file>